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6466c2270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d6466c2270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8f1fbc47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8f1fbc47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8f1fbc47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8f1fbc47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6466c2270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d6466c2270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8f1fbc47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8f1fbc47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6466c227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6466c227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8f1fbc47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8f1fbc47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8f1fbc47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8f1fbc47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8f1fbc47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8f1fbc47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8f1fbc47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8f1fbc47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6466c227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6466c227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9c68615f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9c68615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8f1fbc47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8f1fbc47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8f1fbc47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8f1fbc47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nimal, fish&#10;&#10;Description automatically generated"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468" y="395762"/>
            <a:ext cx="4030495" cy="559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: Copepods">
  <p:cSld name="Background: Copepod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628650" y="273844"/>
            <a:ext cx="78867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50" y="1134836"/>
            <a:ext cx="78867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miro.medium.com/max/1052/1*VHDtVaDPNepRglIAv72BFg.jpe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ars.els-cdn.com/content/image/1-s2.0-S0304380019303254-ga1.jpg" TargetMode="Externa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hyperlink" Target="https://arthropoda.files.wordpress.com/2010/05/calanus-finmarchicus.jp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besjournals.onlinelibrary.wiley.com/cms/asset/c8b2bf48-e440-440b-9203-0c7f831dd3e9/jane_1390_f1.gif" TargetMode="External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54201" y="2698181"/>
            <a:ext cx="6858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Camille Ross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1"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Technician, Record Lab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338704" y="1294108"/>
            <a:ext cx="83679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CE3"/>
              </a:buClr>
              <a:buSzPts val="4300"/>
              <a:buFont typeface="Calibri"/>
              <a:buNone/>
            </a:pPr>
            <a:r>
              <a:rPr b="1" lang="en" sz="4800">
                <a:solidFill>
                  <a:srgbClr val="BFD541"/>
                </a:solidFill>
                <a:latin typeface="Calibri"/>
                <a:ea typeface="Calibri"/>
                <a:cs typeface="Calibri"/>
                <a:sym typeface="Calibri"/>
              </a:rPr>
              <a:t>Species Distribution Modeling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825" y="901049"/>
            <a:ext cx="3853333" cy="39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5685125" y="4603425"/>
            <a:ext cx="33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1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1*VHDtVaDPNepRglIAv72BFg.jpeg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Species Distribution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i="1"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Calanus finmarchicus</a:t>
            </a: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is a key prey resource for critically endangered North Atlantic right whales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Understanding where </a:t>
            </a:r>
            <a:r>
              <a:rPr i="1"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C. finmarchicus </a:t>
            </a: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is can help us understand where right whales will be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Aids in conservation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405" y="849324"/>
            <a:ext cx="3987548" cy="36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4180" y="1689175"/>
            <a:ext cx="763602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25" y="1906200"/>
            <a:ext cx="743850" cy="13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00" y="202725"/>
            <a:ext cx="7784774" cy="47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7825" y="1506000"/>
            <a:ext cx="533601" cy="4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317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Helpful tool for ecologists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Enables us to better understand distribution of species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across different spatial and temporal domains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897" y="978575"/>
            <a:ext cx="5214349" cy="3396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5534200" y="4616025"/>
            <a:ext cx="35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1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1-s2.0-S0304380019303254-ga1.jpg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663" y="1168891"/>
            <a:ext cx="2833074" cy="260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50" y="717563"/>
            <a:ext cx="2285999" cy="15773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00" y="1518125"/>
            <a:ext cx="2285999" cy="17373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288" y="2478795"/>
            <a:ext cx="2286001" cy="1543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163" y="3320250"/>
            <a:ext cx="2286000" cy="14744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8"/>
          <p:cNvSpPr txBox="1"/>
          <p:nvPr/>
        </p:nvSpPr>
        <p:spPr>
          <a:xfrm>
            <a:off x="2794700" y="2271600"/>
            <a:ext cx="128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53425" y="163500"/>
            <a:ext cx="21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Environmental data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3365852" y="163500"/>
            <a:ext cx="24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Species abundance data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5888575" y="2263950"/>
            <a:ext cx="50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6412139" y="163500"/>
            <a:ext cx="24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Habitat map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0238" y="1168900"/>
            <a:ext cx="2676127" cy="267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73825" y="1774750"/>
            <a:ext cx="5336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15175" y="1828150"/>
            <a:ext cx="533601" cy="4002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186375" y="4618475"/>
            <a:ext cx="186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calanus-finmarchicus.jpg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Species Distribution Models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data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31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Abundance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Presence/absence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Presence-only data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950" y="386373"/>
            <a:ext cx="4370750" cy="43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8700" y="2371650"/>
            <a:ext cx="533601" cy="4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Species distribution modeling algorithms</a:t>
            </a:r>
            <a:endParaRPr sz="2520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Generalized additive models (GAMs)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Boosted regression trees (BRTs)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Random forest models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Maximum entropy </a:t>
            </a:r>
            <a:r>
              <a:rPr lang="en" sz="2200"/>
              <a:t>models</a:t>
            </a:r>
            <a:r>
              <a:rPr lang="en" sz="2200"/>
              <a:t> (MaxEnt)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Neural networks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Generalized</a:t>
            </a:r>
            <a:r>
              <a:rPr lang="en"/>
              <a:t> additive models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00" y="1144875"/>
            <a:ext cx="4114799" cy="28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4876"/>
            <a:ext cx="4114800" cy="28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4087750" y="4553125"/>
            <a:ext cx="49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Graph</a:t>
            </a:r>
            <a:r>
              <a:rPr lang="en" sz="1200"/>
              <a:t> source: https://noamross.github.io/gams-in-r-course/chapter1</a:t>
            </a:r>
            <a:endParaRPr sz="1200"/>
          </a:p>
        </p:txBody>
      </p:sp>
      <p:sp>
        <p:nvSpPr>
          <p:cNvPr id="126" name="Google Shape;126;p22"/>
          <p:cNvSpPr txBox="1"/>
          <p:nvPr/>
        </p:nvSpPr>
        <p:spPr>
          <a:xfrm>
            <a:off x="2304775" y="3844275"/>
            <a:ext cx="631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6639600" y="3880975"/>
            <a:ext cx="631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75" y="2288825"/>
            <a:ext cx="5336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700" y="2288825"/>
            <a:ext cx="533601" cy="4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Boosted regression trees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750" y="1017725"/>
            <a:ext cx="2182500" cy="37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6993225" y="4628600"/>
            <a:ext cx="20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Source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11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jane_1390_f1.gif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5175" y="3516850"/>
            <a:ext cx="533601" cy="40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3399325" y="4307000"/>
            <a:ext cx="631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5091225" y="4450525"/>
            <a:ext cx="631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